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0"/>
  </p:notesMasterIdLst>
  <p:sldIdLst>
    <p:sldId id="261" r:id="rId5"/>
    <p:sldId id="262" r:id="rId6"/>
    <p:sldId id="263" r:id="rId7"/>
    <p:sldId id="264" r:id="rId8"/>
    <p:sldId id="265"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3/10/2023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3/10/2023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3/10/2023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3/10/2023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3/10/2023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3/10/2023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3/10/2023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3/10/2023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3/10/2023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3/10/2023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3/10/2023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3/10/2023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3/10/2023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a:t>Title</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All in one mobile website</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a:t>introduction</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a:normAutofit fontScale="70000" lnSpcReduction="20000"/>
          </a:bodyPr>
          <a:lstStyle/>
          <a:p>
            <a:pPr>
              <a:lnSpc>
                <a:spcPct val="110000"/>
              </a:lnSpc>
            </a:pPr>
            <a:r>
              <a:rPr lang="en-US" dirty="0"/>
              <a:t>First of all, we pride ourselves on our unique and innovative approach to our products and services. We offer a wide range of features and options that you won't find anywhere else. Whether it's our easy-to-use interface, our custom-designed products, or our personalized customer service, we're committed to providing our customers with the best possible experience.</a:t>
            </a:r>
            <a:endParaRPr lang="en-US" sz="1600" dirty="0"/>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D96AC-743C-4D83-9308-81B99A60B304}"/>
              </a:ext>
            </a:extLst>
          </p:cNvPr>
          <p:cNvSpPr>
            <a:spLocks noGrp="1"/>
          </p:cNvSpPr>
          <p:nvPr>
            <p:ph type="title"/>
          </p:nvPr>
        </p:nvSpPr>
        <p:spPr/>
        <p:txBody>
          <a:bodyPr/>
          <a:lstStyle/>
          <a:p>
            <a:r>
              <a:rPr lang="en-IN" dirty="0"/>
              <a:t>What is different ?? In this site from others</a:t>
            </a:r>
          </a:p>
        </p:txBody>
      </p:sp>
      <p:sp>
        <p:nvSpPr>
          <p:cNvPr id="3" name="Content Placeholder 2">
            <a:extLst>
              <a:ext uri="{FF2B5EF4-FFF2-40B4-BE49-F238E27FC236}">
                <a16:creationId xmlns:a16="http://schemas.microsoft.com/office/drawing/2014/main" id="{656CC29F-84AB-43F6-9D0E-5D0E2F4704EC}"/>
              </a:ext>
            </a:extLst>
          </p:cNvPr>
          <p:cNvSpPr>
            <a:spLocks noGrp="1"/>
          </p:cNvSpPr>
          <p:nvPr>
            <p:ph idx="1"/>
          </p:nvPr>
        </p:nvSpPr>
        <p:spPr/>
        <p:txBody>
          <a:bodyPr/>
          <a:lstStyle/>
          <a:p>
            <a:r>
              <a:rPr lang="en-US" dirty="0"/>
              <a:t>Another thing that sets us apart is our attention to detail. We strive to make sure that every aspect of our website is tailored to meet the needs of our customers. From our user-friendly design to our informative content, we're always looking for ways to improve and enhance the user experience and make the theme as simple as possible.</a:t>
            </a:r>
            <a:endParaRPr lang="en-IN" dirty="0"/>
          </a:p>
        </p:txBody>
      </p:sp>
    </p:spTree>
    <p:extLst>
      <p:ext uri="{BB962C8B-B14F-4D97-AF65-F5344CB8AC3E}">
        <p14:creationId xmlns:p14="http://schemas.microsoft.com/office/powerpoint/2010/main" val="12568090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9E5F5-F80B-416D-B0A0-D932BD4FF12A}"/>
              </a:ext>
            </a:extLst>
          </p:cNvPr>
          <p:cNvSpPr>
            <a:spLocks noGrp="1"/>
          </p:cNvSpPr>
          <p:nvPr>
            <p:ph type="title"/>
          </p:nvPr>
        </p:nvSpPr>
        <p:spPr/>
        <p:txBody>
          <a:bodyPr/>
          <a:lstStyle/>
          <a:p>
            <a:r>
              <a:rPr lang="en-IN" dirty="0"/>
              <a:t>Privacy and security</a:t>
            </a:r>
          </a:p>
        </p:txBody>
      </p:sp>
      <p:sp>
        <p:nvSpPr>
          <p:cNvPr id="3" name="Content Placeholder 2">
            <a:extLst>
              <a:ext uri="{FF2B5EF4-FFF2-40B4-BE49-F238E27FC236}">
                <a16:creationId xmlns:a16="http://schemas.microsoft.com/office/drawing/2014/main" id="{B42F6438-04F6-402C-9BDD-7A7981787D69}"/>
              </a:ext>
            </a:extLst>
          </p:cNvPr>
          <p:cNvSpPr>
            <a:spLocks noGrp="1"/>
          </p:cNvSpPr>
          <p:nvPr>
            <p:ph idx="1"/>
          </p:nvPr>
        </p:nvSpPr>
        <p:spPr/>
        <p:txBody>
          <a:bodyPr/>
          <a:lstStyle/>
          <a:p>
            <a:r>
              <a:rPr lang="en-US" dirty="0"/>
              <a:t>Finally, we understand the importance of security and privacy. We take all necessary precautions to protect our users' information and ensure that their data is kept safe and secure at all times.</a:t>
            </a:r>
            <a:endParaRPr lang="en-IN" dirty="0"/>
          </a:p>
        </p:txBody>
      </p:sp>
    </p:spTree>
    <p:extLst>
      <p:ext uri="{BB962C8B-B14F-4D97-AF65-F5344CB8AC3E}">
        <p14:creationId xmlns:p14="http://schemas.microsoft.com/office/powerpoint/2010/main" val="2412932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CA555-7677-44F0-BBD7-E5F5B9F493B2}"/>
              </a:ext>
            </a:extLst>
          </p:cNvPr>
          <p:cNvSpPr>
            <a:spLocks noGrp="1"/>
          </p:cNvSpPr>
          <p:nvPr>
            <p:ph type="title"/>
          </p:nvPr>
        </p:nvSpPr>
        <p:spPr/>
        <p:txBody>
          <a:bodyPr/>
          <a:lstStyle/>
          <a:p>
            <a:r>
              <a:rPr lang="en-IN" dirty="0"/>
              <a:t>End of ppt</a:t>
            </a:r>
          </a:p>
        </p:txBody>
      </p:sp>
      <p:sp>
        <p:nvSpPr>
          <p:cNvPr id="3" name="Content Placeholder 2">
            <a:extLst>
              <a:ext uri="{FF2B5EF4-FFF2-40B4-BE49-F238E27FC236}">
                <a16:creationId xmlns:a16="http://schemas.microsoft.com/office/drawing/2014/main" id="{AE6A932C-3244-4692-9C97-1C27BEBBE9AC}"/>
              </a:ext>
            </a:extLst>
          </p:cNvPr>
          <p:cNvSpPr>
            <a:spLocks noGrp="1"/>
          </p:cNvSpPr>
          <p:nvPr>
            <p:ph idx="1"/>
          </p:nvPr>
        </p:nvSpPr>
        <p:spPr/>
        <p:txBody>
          <a:bodyPr/>
          <a:lstStyle/>
          <a:p>
            <a:r>
              <a:rPr lang="en-IN" dirty="0"/>
              <a:t>Thank for watching!!!</a:t>
            </a:r>
          </a:p>
        </p:txBody>
      </p:sp>
    </p:spTree>
    <p:extLst>
      <p:ext uri="{BB962C8B-B14F-4D97-AF65-F5344CB8AC3E}">
        <p14:creationId xmlns:p14="http://schemas.microsoft.com/office/powerpoint/2010/main" val="22057572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documentManagement/types"/>
    <ds:schemaRef ds:uri="16c05727-aa75-4e4a-9b5f-8a80a1165891"/>
    <ds:schemaRef ds:uri="http://purl.org/dc/terms/"/>
    <ds:schemaRef ds:uri="http://www.w3.org/XML/1998/namespace"/>
    <ds:schemaRef ds:uri="http://schemas.microsoft.com/office/infopath/2007/PartnerControls"/>
    <ds:schemaRef ds:uri="http://schemas.openxmlformats.org/package/2006/metadata/core-properties"/>
    <ds:schemaRef ds:uri="http://purl.org/dc/dcmitype/"/>
    <ds:schemaRef ds:uri="71af3243-3dd4-4a8d-8c0d-dd76da1f02a5"/>
    <ds:schemaRef ds:uri="http://schemas.microsoft.com/office/2006/metadata/properties"/>
    <ds:schemaRef ds:uri="http://purl.org/dc/elements/1.1/"/>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188</Words>
  <Application>Microsoft Office PowerPoint</Application>
  <PresentationFormat>Widescreen</PresentationFormat>
  <Paragraphs>10</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Trebuchet MS</vt:lpstr>
      <vt:lpstr>Tw Cen MT</vt:lpstr>
      <vt:lpstr>Circuit</vt:lpstr>
      <vt:lpstr>Title</vt:lpstr>
      <vt:lpstr>introduction</vt:lpstr>
      <vt:lpstr>What is different ?? In this site from others</vt:lpstr>
      <vt:lpstr>Privacy and security</vt:lpstr>
      <vt:lpstr>End of ppt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2023-03-09T19:24:21Z</dcterms:created>
  <dcterms:modified xsi:type="dcterms:W3CDTF">2023-03-09T19:27:42Z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